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AF8BAD-B3AE-4297-973E-C9C2B4578DE6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02DAA4-ACC0-404A-97CE-8B7FDC3426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0"/>
            <a:ext cx="6629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/>
                <a:solidFill>
                  <a:schemeClr val="accent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Unhealthy Ecosystem</a:t>
            </a:r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en-US" sz="2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609600"/>
            <a:ext cx="36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dobe Garamond Pro Bold" pitchFamily="18" charset="0"/>
              </a:rPr>
              <a:t>Due to the </a:t>
            </a:r>
            <a:r>
              <a:rPr lang="en-US" sz="2400" dirty="0" smtClean="0">
                <a:solidFill>
                  <a:schemeClr val="tx2"/>
                </a:solidFill>
                <a:latin typeface="Adobe Garamond Pro Bold" pitchFamily="18" charset="0"/>
              </a:rPr>
              <a:t>loss of </a:t>
            </a:r>
            <a:r>
              <a:rPr lang="en-US" sz="2400" dirty="0" smtClean="0">
                <a:solidFill>
                  <a:schemeClr val="tx2"/>
                </a:solidFill>
                <a:latin typeface="Adobe Garamond Pro Bold" pitchFamily="18" charset="0"/>
              </a:rPr>
              <a:t>nutrients.</a:t>
            </a:r>
            <a:endParaRPr lang="en-US" sz="2400" dirty="0">
              <a:solidFill>
                <a:schemeClr val="tx2"/>
              </a:solidFill>
              <a:latin typeface="Adobe Garamond Pro Bold" pitchFamily="18" charset="0"/>
            </a:endParaRPr>
          </a:p>
        </p:txBody>
      </p:sp>
      <p:pic>
        <p:nvPicPr>
          <p:cNvPr id="6" name="Picture 5" descr="7081rain-forest-post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2761354" cy="2202180"/>
          </a:xfrm>
          <a:prstGeom prst="rect">
            <a:avLst/>
          </a:prstGeom>
        </p:spPr>
      </p:pic>
      <p:pic>
        <p:nvPicPr>
          <p:cNvPr id="7" name="Picture 6" descr="WorkingInLSRs_clip_image002_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4566" y="914400"/>
            <a:ext cx="2849434" cy="213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0" y="137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Healthy Forest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2133600"/>
            <a:ext cx="178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Unhealthy Forest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6096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66FFFF"/>
                </a:solidFill>
              </a:rPr>
              <a:t>By:</a:t>
            </a:r>
            <a:endParaRPr lang="en-US" sz="3200" dirty="0">
              <a:solidFill>
                <a:srgbClr val="66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800" y="6172200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6FFFF"/>
                </a:solidFill>
              </a:rPr>
              <a:t>Kim Ream, Alexis Hody, and Courtney Ziemba</a:t>
            </a:r>
            <a:endParaRPr lang="en-US" sz="2000" dirty="0">
              <a:solidFill>
                <a:srgbClr val="66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971800"/>
            <a:ext cx="932620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Nutrients are an important concept in a forest. If a plant and animal doesn’t get enough nutrients 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then they will not be able to grow. What makes a forest go bad is Earthworms. Earthworms absorb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he nutrients out of the soil for their own benefit. There are also non-native species that are in forest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hat are taking all the nutrients out of the soil that are there for the species that originally lived 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here.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The only way to fix it is to take the non-native species out of that particular area and place them 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omewhere else. If we did this, there would be more nutrients in the soil for the original species to 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ave and the forest wouldn’t be as unhealthy as it is. As for the earthworms, we should find a way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 take them out of the forests and put them in a more suitable area. Our forests are important to </a:t>
            </a:r>
          </a:p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u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s. They help the humans and the animal species from dying off.</a:t>
            </a:r>
            <a:endParaRPr lang="en-US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</TotalTime>
  <Words>203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5</cp:revision>
  <dcterms:created xsi:type="dcterms:W3CDTF">2010-11-17T17:47:47Z</dcterms:created>
  <dcterms:modified xsi:type="dcterms:W3CDTF">2010-11-18T18:58:37Z</dcterms:modified>
</cp:coreProperties>
</file>